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3DF37-6348-44D7-AAD9-DB72D8C92FE6}" type="datetimeFigureOut">
              <a:rPr lang="en-US" smtClean="0"/>
              <a:t>6/21/2011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0A49B-EFF4-4B6C-B3F2-F7FB60E5FC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3DF37-6348-44D7-AAD9-DB72D8C92FE6}" type="datetimeFigureOut">
              <a:rPr lang="en-US" smtClean="0"/>
              <a:t>6/21/2011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0A49B-EFF4-4B6C-B3F2-F7FB60E5FC9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3DF37-6348-44D7-AAD9-DB72D8C92FE6}" type="datetimeFigureOut">
              <a:rPr lang="en-US" smtClean="0"/>
              <a:t>6/21/2011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0A49B-EFF4-4B6C-B3F2-F7FB60E5FC9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3DF37-6348-44D7-AAD9-DB72D8C92FE6}" type="datetimeFigureOut">
              <a:rPr lang="en-US" smtClean="0"/>
              <a:t>6/21/2011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0A49B-EFF4-4B6C-B3F2-F7FB60E5FC9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3DF37-6348-44D7-AAD9-DB72D8C92FE6}" type="datetimeFigureOut">
              <a:rPr lang="en-US" smtClean="0"/>
              <a:t>6/21/2011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0A49B-EFF4-4B6C-B3F2-F7FB60E5FC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3DF37-6348-44D7-AAD9-DB72D8C92FE6}" type="datetimeFigureOut">
              <a:rPr lang="en-US" smtClean="0"/>
              <a:t>6/21/2011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0A49B-EFF4-4B6C-B3F2-F7FB60E5FC9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3DF37-6348-44D7-AAD9-DB72D8C92FE6}" type="datetimeFigureOut">
              <a:rPr lang="en-US" smtClean="0"/>
              <a:t>6/21/2011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0A49B-EFF4-4B6C-B3F2-F7FB60E5FC99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3DF37-6348-44D7-AAD9-DB72D8C92FE6}" type="datetimeFigureOut">
              <a:rPr lang="en-US" smtClean="0"/>
              <a:t>6/21/2011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0A49B-EFF4-4B6C-B3F2-F7FB60E5FC9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3DF37-6348-44D7-AAD9-DB72D8C92FE6}" type="datetimeFigureOut">
              <a:rPr lang="en-US" smtClean="0"/>
              <a:t>6/21/2011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0A49B-EFF4-4B6C-B3F2-F7FB60E5FC9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3DF37-6348-44D7-AAD9-DB72D8C92FE6}" type="datetimeFigureOut">
              <a:rPr lang="en-US" smtClean="0"/>
              <a:t>6/21/2011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0A49B-EFF4-4B6C-B3F2-F7FB60E5FC99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3DF37-6348-44D7-AAD9-DB72D8C92FE6}" type="datetimeFigureOut">
              <a:rPr lang="en-US" smtClean="0"/>
              <a:t>6/21/2011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0A49B-EFF4-4B6C-B3F2-F7FB60E5FC9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61A3DF37-6348-44D7-AAD9-DB72D8C92FE6}" type="datetimeFigureOut">
              <a:rPr lang="en-US" smtClean="0"/>
              <a:t>6/21/2011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5EC0A49B-EFF4-4B6C-B3F2-F7FB60E5FC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apzles.com/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xtranormal.com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todaysmeet.com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ordle.com/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dmodo.com/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logster.edu/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storybird.com/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nimoto.com/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voki.com/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Web 2.0 Tools for Educators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879994" y="4953000"/>
            <a:ext cx="322024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My Top 10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04003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98" t="18283" r="6449" b="3545"/>
          <a:stretch/>
        </p:blipFill>
        <p:spPr bwMode="auto">
          <a:xfrm>
            <a:off x="18197" y="762000"/>
            <a:ext cx="9144000" cy="5718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2209800" y="2967335"/>
            <a:ext cx="41148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endParaRPr lang="en-US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183077" y="5771"/>
            <a:ext cx="249299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54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hlinkClick r:id="rId3"/>
              </a:rPr>
              <a:t>Capzles</a:t>
            </a:r>
            <a:endParaRPr lang="en-US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80380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54" r="3731" b="3844"/>
          <a:stretch/>
        </p:blipFill>
        <p:spPr bwMode="auto">
          <a:xfrm>
            <a:off x="0" y="918120"/>
            <a:ext cx="9144000" cy="5662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/>
          <p:cNvSpPr/>
          <p:nvPr/>
        </p:nvSpPr>
        <p:spPr>
          <a:xfrm>
            <a:off x="2376110" y="2967335"/>
            <a:ext cx="43917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Your text here</a:t>
            </a:r>
          </a:p>
        </p:txBody>
      </p:sp>
      <p:sp>
        <p:nvSpPr>
          <p:cNvPr id="9" name="Rectangle 8"/>
          <p:cNvSpPr/>
          <p:nvPr/>
        </p:nvSpPr>
        <p:spPr>
          <a:xfrm>
            <a:off x="2376110" y="2967335"/>
            <a:ext cx="43917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Your text here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209800" y="533400"/>
            <a:ext cx="4419600" cy="769441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err="1" smtClean="0">
                <a:hlinkClick r:id="rId3"/>
              </a:rPr>
              <a:t>Xtranormal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1082613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50" name="Picture 2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15" r="8909" b="5786"/>
          <a:stretch/>
        </p:blipFill>
        <p:spPr bwMode="auto">
          <a:xfrm>
            <a:off x="304800" y="1119116"/>
            <a:ext cx="8610600" cy="5435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109148" y="97499"/>
            <a:ext cx="464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hlinkClick r:id="rId2"/>
              </a:rPr>
              <a:t>TodaysMeet</a:t>
            </a:r>
            <a:endParaRPr lang="en-US" sz="4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38885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63" r="6411" b="6685"/>
          <a:stretch/>
        </p:blipFill>
        <p:spPr bwMode="auto">
          <a:xfrm>
            <a:off x="37531" y="762000"/>
            <a:ext cx="8966579" cy="53658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90800" y="58424"/>
            <a:ext cx="4267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       </a:t>
            </a:r>
            <a:r>
              <a:rPr lang="en-US" sz="4400" dirty="0" err="1" smtClean="0">
                <a:hlinkClick r:id="rId3"/>
              </a:rPr>
              <a:t>Wordle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3235338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20" t="25161" r="3032" b="5641"/>
          <a:stretch/>
        </p:blipFill>
        <p:spPr bwMode="auto">
          <a:xfrm>
            <a:off x="228600" y="762000"/>
            <a:ext cx="8458200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409175" y="-3412"/>
            <a:ext cx="209704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 smtClean="0">
                <a:hlinkClick r:id="rId3"/>
              </a:rPr>
              <a:t>Edmodo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394979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0" t="18843" r="6249" b="9095"/>
          <a:stretch/>
        </p:blipFill>
        <p:spPr bwMode="auto">
          <a:xfrm>
            <a:off x="10805" y="990600"/>
            <a:ext cx="9048465" cy="5271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3248187" y="-85130"/>
            <a:ext cx="27238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3"/>
              </a:rPr>
              <a:t>Glogster</a:t>
            </a:r>
            <a:endParaRPr lang="en-US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76420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2" t="13806" r="2483"/>
          <a:stretch/>
        </p:blipFill>
        <p:spPr bwMode="auto">
          <a:xfrm>
            <a:off x="0" y="988325"/>
            <a:ext cx="9092821" cy="6305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2819400" y="86604"/>
            <a:ext cx="30700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3"/>
              </a:rPr>
              <a:t>Storybird</a:t>
            </a:r>
            <a:endParaRPr lang="en-US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28748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786" r="3451" b="125"/>
          <a:stretch/>
        </p:blipFill>
        <p:spPr bwMode="auto">
          <a:xfrm>
            <a:off x="-136478" y="1275012"/>
            <a:ext cx="9416955" cy="60050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3190850" y="228600"/>
            <a:ext cx="27622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54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hlinkClick r:id="rId3"/>
              </a:rPr>
              <a:t>Animoto</a:t>
            </a:r>
            <a:endParaRPr lang="en-US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87774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43" r="6250" b="1492"/>
          <a:stretch/>
        </p:blipFill>
        <p:spPr bwMode="auto">
          <a:xfrm>
            <a:off x="0" y="1487606"/>
            <a:ext cx="9144000" cy="58275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3799703" y="304800"/>
            <a:ext cx="15445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54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hlinkClick r:id="rId3"/>
              </a:rPr>
              <a:t>Voki</a:t>
            </a:r>
            <a:endParaRPr lang="en-US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02891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71</TotalTime>
  <Words>24</Words>
  <Application>Microsoft Office PowerPoint</Application>
  <PresentationFormat>On-screen Show (4:3)</PresentationFormat>
  <Paragraphs>13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NewsPrint</vt:lpstr>
      <vt:lpstr>Web 2.0 Tools for Educators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University of Sioux Falls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Web 2.0 Tools for Educators</dc:title>
  <dc:creator>Rachel Langenhorst</dc:creator>
  <cp:lastModifiedBy>Rachel Langenhorst</cp:lastModifiedBy>
  <cp:revision>11</cp:revision>
  <dcterms:created xsi:type="dcterms:W3CDTF">2011-06-21T17:36:44Z</dcterms:created>
  <dcterms:modified xsi:type="dcterms:W3CDTF">2011-06-21T18:48:35Z</dcterms:modified>
</cp:coreProperties>
</file>